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2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3" d="100"/>
          <a:sy n="93" d="100"/>
        </p:scale>
        <p:origin x="274" y="8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CC2D95-A99E-4B4A-BF15-411B1D2DB1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EF22CB1-1178-4A51-817E-5408C2E052D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F0A218-A1E3-4C86-B8D7-1C2B5D6E29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8108A-3585-476F-AEAA-4F7E832EB8E1}" type="datetimeFigureOut">
              <a:rPr lang="en-IN" smtClean="0"/>
              <a:pPr/>
              <a:t>10-06-2021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16AB29-CEC7-4C7B-9D82-BC6DC2EC2B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954FDC-80D2-4AC3-A4BA-668F36475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37330-C8EF-405E-9D1F-769867688062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298621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4E82FD-179C-487B-8E9B-0A48620E32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768BEEE-55C1-40BF-983A-69360C5A03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09AE4B-A168-4F9B-8EE8-40E72B9449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8108A-3585-476F-AEAA-4F7E832EB8E1}" type="datetimeFigureOut">
              <a:rPr lang="en-IN" smtClean="0"/>
              <a:pPr/>
              <a:t>10-06-2021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432CB6-C15C-4A9E-A3E5-84198358D7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85F5A0-1110-4D70-A647-74DABA8045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37330-C8EF-405E-9D1F-769867688062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509436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F7472AD-D6E2-4EE0-8D84-D9EE05E4222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2E8AE94-BD00-4F50-9C89-144287A65D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C5ABD0-216B-4139-A485-520E8A0C62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8108A-3585-476F-AEAA-4F7E832EB8E1}" type="datetimeFigureOut">
              <a:rPr lang="en-IN" smtClean="0"/>
              <a:pPr/>
              <a:t>10-06-2021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D4E668-894E-4172-B997-E72F9BEA54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0D20AE-4EE6-468F-A4BD-5CC3494A1B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37330-C8EF-405E-9D1F-769867688062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657654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FF820A-225B-4032-9ED2-4251296615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AFFAF5-C607-4F98-989F-CE355FB896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F0E6F4-1C9E-4E1A-998E-8916D1161D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8108A-3585-476F-AEAA-4F7E832EB8E1}" type="datetimeFigureOut">
              <a:rPr lang="en-IN" smtClean="0"/>
              <a:pPr/>
              <a:t>10-06-2021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ED498-0F38-4AAC-9CA8-340CE48CE9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13C467-B118-4175-884D-A17A71B982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37330-C8EF-405E-9D1F-769867688062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365103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F83E5D-CBF8-45C3-A421-CD553114EE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1A5032-8CFD-4FCF-A0D6-515A88ACEE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738E52-5112-42BE-8D61-53CD60B88E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8108A-3585-476F-AEAA-4F7E832EB8E1}" type="datetimeFigureOut">
              <a:rPr lang="en-IN" smtClean="0"/>
              <a:pPr/>
              <a:t>10-06-2021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7CE6F9-D83F-4071-80AE-F1D8055474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37FB9D-A1A4-47D6-A49D-846C80DA42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37330-C8EF-405E-9D1F-769867688062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45872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5A5EBC-AAC0-4CE7-BA87-038D438BEE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A33D24-D07C-478B-93CF-BEE52902C79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3DFE253-CCFD-424F-B7C1-65BA667E5C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5E9AA2-5677-420B-AFFE-26126C1E47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8108A-3585-476F-AEAA-4F7E832EB8E1}" type="datetimeFigureOut">
              <a:rPr lang="en-IN" smtClean="0"/>
              <a:pPr/>
              <a:t>10-06-2021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67C307F-A2A8-402F-BA05-F8BE9211D0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02E701-4AE2-4F24-B269-CE02D5E1F0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37330-C8EF-405E-9D1F-769867688062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039882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7E1A1A-5276-4EB8-B62D-A9EE20F9A6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EB0223-3D16-4F4F-8158-2417F873E6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6B45340-952A-4D52-872C-50F840B71F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6416762-2978-45B6-8192-81B52287DB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3393C8A-669E-44EC-A18A-971DD10A84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0F532E2-33CC-4442-9E2C-BD48D1669B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8108A-3585-476F-AEAA-4F7E832EB8E1}" type="datetimeFigureOut">
              <a:rPr lang="en-IN" smtClean="0"/>
              <a:pPr/>
              <a:t>10-06-2021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E667A64-3AED-47ED-B3FC-CDA941C6F2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54B9AF2-94FC-440C-814D-9D4DA24388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37330-C8EF-405E-9D1F-769867688062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889203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A81097-5E20-4B4D-B46F-6C34DC1487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E7DC2FF-034F-424D-A7D2-04E92BE427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8108A-3585-476F-AEAA-4F7E832EB8E1}" type="datetimeFigureOut">
              <a:rPr lang="en-IN" smtClean="0"/>
              <a:pPr/>
              <a:t>10-06-2021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6BBF12E-47BE-4478-ACF5-7594CCA0BD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175F3E1-AA58-4315-9B82-A5F91E9C02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37330-C8EF-405E-9D1F-769867688062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704554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3D9AC49-3DFA-4A4F-8CF5-549D1789DC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8108A-3585-476F-AEAA-4F7E832EB8E1}" type="datetimeFigureOut">
              <a:rPr lang="en-IN" smtClean="0"/>
              <a:pPr/>
              <a:t>10-06-2021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81838BC-9CEC-4F85-8CCF-C59CDFCC58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BCA461C-232A-4C9D-8421-135628CDF5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37330-C8EF-405E-9D1F-769867688062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421421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3AA2CC-301E-4F2F-90E0-3F68AF4107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CDCCDA-D444-4A56-94B5-E04EC78B91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1C2710F-84E3-40D8-A367-D42147AB32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7C9EFC-E369-4126-9748-8A014D5FE0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8108A-3585-476F-AEAA-4F7E832EB8E1}" type="datetimeFigureOut">
              <a:rPr lang="en-IN" smtClean="0"/>
              <a:pPr/>
              <a:t>10-06-2021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84AC42-3F00-493B-9488-9EDB52837B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348236-E25B-4EFA-ACC7-C0FA4A6CDC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37330-C8EF-405E-9D1F-769867688062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832819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E2EE55-2237-4A5B-BBAC-843402DC56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A429BD6-D5C7-41C8-BC59-3BF9425206F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8D4574C-790F-4EC9-B832-5B25299D1B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0BD589-B734-4E05-8876-27DA154118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8108A-3585-476F-AEAA-4F7E832EB8E1}" type="datetimeFigureOut">
              <a:rPr lang="en-IN" smtClean="0"/>
              <a:pPr/>
              <a:t>10-06-2021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16379F-18FF-41C1-868D-BCDE475665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37E4342-D347-4C53-ADFE-D10F5A138F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37330-C8EF-405E-9D1F-769867688062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994180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636ACF3-5FC2-49B1-AD20-DD2A773485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9AC7A1-1271-4420-B754-9557480F29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8A9729-36B2-4051-BC9B-E2B5104A1CF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A8108A-3585-476F-AEAA-4F7E832EB8E1}" type="datetimeFigureOut">
              <a:rPr lang="en-IN" smtClean="0"/>
              <a:pPr/>
              <a:t>10-06-2021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456E25-DA35-4C44-A17D-95E5C1B2120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454A58-CC2B-4E4D-A35F-509E741928D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C37330-C8EF-405E-9D1F-769867688062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990557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B3606E-6D2C-4CA7-AC80-BB221D4FBB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75719" y="536600"/>
            <a:ext cx="9366421" cy="1326291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+mn-lt"/>
              </a:rPr>
              <a:t>3</a:t>
            </a:r>
            <a:r>
              <a:rPr lang="en-US" sz="2800" baseline="30000" dirty="0">
                <a:latin typeface="+mn-lt"/>
              </a:rPr>
              <a:t> </a:t>
            </a:r>
            <a:r>
              <a:rPr lang="en-US" sz="2800" baseline="30000" dirty="0" err="1">
                <a:latin typeface="+mn-lt"/>
              </a:rPr>
              <a:t>rd</a:t>
            </a:r>
            <a:r>
              <a:rPr lang="en-US" sz="2800" baseline="30000" dirty="0">
                <a:latin typeface="+mn-lt"/>
              </a:rPr>
              <a:t> </a:t>
            </a:r>
            <a:r>
              <a:rPr lang="en-US" sz="2800" dirty="0">
                <a:latin typeface="+mn-lt"/>
              </a:rPr>
              <a:t>International Conference Of Nursing  Science And 	Health care –ICNSH</a:t>
            </a:r>
            <a:br>
              <a:rPr lang="en-US" sz="3100" dirty="0">
                <a:latin typeface="+mn-lt"/>
              </a:rPr>
            </a:br>
            <a:r>
              <a:rPr lang="en-IN" sz="2700" dirty="0">
                <a:effectLst/>
                <a:latin typeface="+mn-lt"/>
              </a:rPr>
              <a:t>22</a:t>
            </a:r>
            <a:r>
              <a:rPr lang="en-IN" sz="2700" baseline="30000" dirty="0">
                <a:effectLst/>
                <a:latin typeface="+mn-lt"/>
              </a:rPr>
              <a:t>nd</a:t>
            </a:r>
            <a:r>
              <a:rPr lang="en-IN" sz="2700" dirty="0">
                <a:effectLst/>
                <a:latin typeface="+mn-lt"/>
              </a:rPr>
              <a:t> - 23</a:t>
            </a:r>
            <a:r>
              <a:rPr lang="en-IN" sz="2700" baseline="30000" dirty="0">
                <a:effectLst/>
                <a:latin typeface="+mn-lt"/>
              </a:rPr>
              <a:t>rd</a:t>
            </a:r>
            <a:r>
              <a:rPr lang="en-IN" sz="2700" dirty="0">
                <a:effectLst/>
                <a:latin typeface="+mn-lt"/>
                <a:ea typeface="Calibri" panose="020F0502020204030204" pitchFamily="34" charset="0"/>
              </a:rPr>
              <a:t> October </a:t>
            </a:r>
            <a:endParaRPr lang="en-IN" sz="2700" dirty="0">
              <a:latin typeface="+mn-lt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ACF0F14-0B82-401F-8883-D77F7EC8FEFD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1" y="42912"/>
            <a:ext cx="1463517" cy="987376"/>
          </a:xfrm>
          <a:prstGeom prst="rect">
            <a:avLst/>
          </a:prstGeom>
        </p:spPr>
      </p:pic>
      <p:sp>
        <p:nvSpPr>
          <p:cNvPr id="3" name="AutoShape 4">
            <a:extLst>
              <a:ext uri="{FF2B5EF4-FFF2-40B4-BE49-F238E27FC236}">
                <a16:creationId xmlns:a16="http://schemas.microsoft.com/office/drawing/2014/main" id="{7D7D2D99-EB26-4C98-9F54-7A405CC539A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4" name="AutoShape 6">
            <a:extLst>
              <a:ext uri="{FF2B5EF4-FFF2-40B4-BE49-F238E27FC236}">
                <a16:creationId xmlns:a16="http://schemas.microsoft.com/office/drawing/2014/main" id="{AAB734EA-E223-4280-ABDC-29B1DDB77D2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096000" y="34290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pic>
        <p:nvPicPr>
          <p:cNvPr id="1032" name="Picture 8" descr="Logo">
            <a:extLst>
              <a:ext uri="{FF2B5EF4-FFF2-40B4-BE49-F238E27FC236}">
                <a16:creationId xmlns:a16="http://schemas.microsoft.com/office/drawing/2014/main" id="{982FE576-2B40-420E-BE7F-996288DDB2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81537" y="91757"/>
            <a:ext cx="1136322" cy="4448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448437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2B07D1-89D3-4928-8A26-FF4ECB7398E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253BD50-C4B8-446F-9904-E3C3B5752B5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95813F5-01C3-4855-A91D-CFDE615B5B8D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1" y="42912"/>
            <a:ext cx="2382583" cy="987376"/>
          </a:xfrm>
          <a:prstGeom prst="rect">
            <a:avLst/>
          </a:prstGeom>
        </p:spPr>
      </p:pic>
      <p:pic>
        <p:nvPicPr>
          <p:cNvPr id="7" name="Picture 8" descr="Logo">
            <a:extLst>
              <a:ext uri="{FF2B5EF4-FFF2-40B4-BE49-F238E27FC236}">
                <a16:creationId xmlns:a16="http://schemas.microsoft.com/office/drawing/2014/main" id="{05F5DD53-AEDC-456C-86D8-92C63D7998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48585" y="91757"/>
            <a:ext cx="1136322" cy="4448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865256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2915</TotalTime>
  <Words>18</Words>
  <Application>Microsoft Office PowerPoint</Application>
  <PresentationFormat>Widescreen</PresentationFormat>
  <Paragraphs>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3 rd International Conference Of Nursing  Science And  Health care –ICNSH 22nd - 23rd October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Prof. Nisha Jha</dc:creator>
  <cp:lastModifiedBy>padma nayana</cp:lastModifiedBy>
  <cp:revision>25</cp:revision>
  <dcterms:created xsi:type="dcterms:W3CDTF">2021-05-20T07:34:16Z</dcterms:created>
  <dcterms:modified xsi:type="dcterms:W3CDTF">2021-06-10T09:12:39Z</dcterms:modified>
</cp:coreProperties>
</file>